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0D789-585B-44EA-9BF4-B2240FDF994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7922B-490B-4416-A454-5D5772424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3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7922B-490B-4416-A454-5D57724244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6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7370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4277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37088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2325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80550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7649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89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2685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7886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3703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4453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3577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0152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1190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2797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912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A316-05DA-498B-B672-4A1BA32A8134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B1E0FE-28EE-4A29-BAE9-49AAF032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1A9B7-246B-9F23-C8B1-A2C581DB3B8A}"/>
              </a:ext>
            </a:extLst>
          </p:cNvPr>
          <p:cNvSpPr txBox="1"/>
          <p:nvPr/>
        </p:nvSpPr>
        <p:spPr>
          <a:xfrm>
            <a:off x="0" y="19864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школа № 7 городского округа Долгопрудный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D4717-A6E9-5E6A-F2A6-78EFDEDD4BC5}"/>
              </a:ext>
            </a:extLst>
          </p:cNvPr>
          <p:cNvSpPr txBox="1"/>
          <p:nvPr/>
        </p:nvSpPr>
        <p:spPr>
          <a:xfrm>
            <a:off x="-254523" y="1408387"/>
            <a:ext cx="12191999" cy="14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учусь в Подмосковье»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A1023C-5342-B74F-2263-66F465E78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43"/>
            <a:ext cx="2228051" cy="16717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1514A0-98C7-FA46-602B-A5B07B43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18" y="3429000"/>
            <a:ext cx="4779389" cy="28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513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13EF3E-7BFD-9810-F792-1B0C3522C10A}"/>
              </a:ext>
            </a:extLst>
          </p:cNvPr>
          <p:cNvSpPr/>
          <p:nvPr/>
        </p:nvSpPr>
        <p:spPr>
          <a:xfrm>
            <a:off x="5301673" y="2151727"/>
            <a:ext cx="500610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«Разве будет лучше, если мы бросим детей и жен мигрантов?»</a:t>
            </a:r>
          </a:p>
          <a:p>
            <a:pPr algn="ctr"/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B7629-A3D7-7AFB-1B58-65D077408667}"/>
              </a:ext>
            </a:extLst>
          </p:cNvPr>
          <p:cNvSpPr txBox="1"/>
          <p:nvPr/>
        </p:nvSpPr>
        <p:spPr>
          <a:xfrm>
            <a:off x="5599545" y="5269407"/>
            <a:ext cx="6100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*318  (22%) детей – </a:t>
            </a:r>
            <a:r>
              <a:rPr lang="ru-RU" sz="2000" b="1" dirty="0" err="1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инофонов</a:t>
            </a:r>
            <a:endParaRPr lang="ru-RU" sz="2000" b="1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13911-D206-B7B2-B8A9-EF8609B6E13B}"/>
              </a:ext>
            </a:extLst>
          </p:cNvPr>
          <p:cNvSpPr txBox="1"/>
          <p:nvPr/>
        </p:nvSpPr>
        <p:spPr>
          <a:xfrm>
            <a:off x="842819" y="6216597"/>
            <a:ext cx="11118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 обучения детей-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инофонов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– часть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образовательного процесса</a:t>
            </a:r>
            <a:endParaRPr lang="ru-RU" sz="24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7CBA77-B2D9-3F58-7E69-E8DCDBA9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" y="179738"/>
            <a:ext cx="5382705" cy="43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8388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67B60C2-410C-DC84-3CFA-C68432A5EF54}"/>
              </a:ext>
            </a:extLst>
          </p:cNvPr>
          <p:cNvSpPr/>
          <p:nvPr/>
        </p:nvSpPr>
        <p:spPr>
          <a:xfrm>
            <a:off x="3148553" y="221673"/>
            <a:ext cx="4769962" cy="6742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обучения</a:t>
            </a:r>
            <a:endParaRPr lang="ru-RU" sz="2800" cap="all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F3938CE-9DBA-780C-A612-8778F5A21F2A}"/>
              </a:ext>
            </a:extLst>
          </p:cNvPr>
          <p:cNvSpPr/>
          <p:nvPr/>
        </p:nvSpPr>
        <p:spPr>
          <a:xfrm>
            <a:off x="1403926" y="1898074"/>
            <a:ext cx="3158837" cy="86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 направленность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C248C9A-F8B5-CC1A-1406-7922C9D036D7}"/>
              </a:ext>
            </a:extLst>
          </p:cNvPr>
          <p:cNvSpPr/>
          <p:nvPr/>
        </p:nvSpPr>
        <p:spPr>
          <a:xfrm>
            <a:off x="6446982" y="3038764"/>
            <a:ext cx="3703782" cy="11453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единство приобретения знаний и умений и их практическое использование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2167261-29AA-BA04-837F-B15C9089C553}"/>
              </a:ext>
            </a:extLst>
          </p:cNvPr>
          <p:cNvSpPr/>
          <p:nvPr/>
        </p:nvSpPr>
        <p:spPr>
          <a:xfrm>
            <a:off x="4072379" y="5768110"/>
            <a:ext cx="3648363" cy="10898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русскому языку как иностранному</a:t>
            </a:r>
            <a:endParaRPr lang="ru-RU" dirty="0"/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D306707B-88D2-F8AB-D782-E89894BA2BC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3757367" y="121906"/>
            <a:ext cx="1002147" cy="255018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DFD24C40-4476-0F5C-8B0E-360CB2F62AC4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5844785" y="584675"/>
            <a:ext cx="2142837" cy="276533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8CAF7F85-42ED-DEB1-BF5F-44EC17D85A05}"/>
              </a:ext>
            </a:extLst>
          </p:cNvPr>
          <p:cNvCxnSpPr>
            <a:cxnSpLocks/>
          </p:cNvCxnSpPr>
          <p:nvPr/>
        </p:nvCxnSpPr>
        <p:spPr>
          <a:xfrm rot="5400000">
            <a:off x="3586263" y="3811198"/>
            <a:ext cx="3800764" cy="11306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83935-DD5B-2158-04F1-B84C92374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27" y="480767"/>
            <a:ext cx="4095173" cy="25579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4494DF3-DFA4-8B59-75DB-4734380B9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5" y="2900221"/>
            <a:ext cx="3578223" cy="36137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A622E2-BD48-8255-9B0E-A1A04229A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83" y="4184073"/>
            <a:ext cx="3248987" cy="26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6049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9A378C-BBBF-8A38-F868-AD8F586F2C55}"/>
              </a:ext>
            </a:extLst>
          </p:cNvPr>
          <p:cNvSpPr/>
          <p:nvPr/>
        </p:nvSpPr>
        <p:spPr>
          <a:xfrm>
            <a:off x="2041236" y="258619"/>
            <a:ext cx="7204364" cy="812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обучения</a:t>
            </a:r>
            <a:endParaRPr lang="ru-RU" sz="2400" cap="all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8DCB7B7-CBC8-6E5E-E03C-4DA86727AE4D}"/>
              </a:ext>
            </a:extLst>
          </p:cNvPr>
          <p:cNvSpPr/>
          <p:nvPr/>
        </p:nvSpPr>
        <p:spPr>
          <a:xfrm>
            <a:off x="572655" y="1394691"/>
            <a:ext cx="5080000" cy="748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нормам орфоэпии</a:t>
            </a:r>
            <a:endParaRPr lang="ru-RU" sz="20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0918F90-D18B-8049-C945-C299AAA41C4B}"/>
              </a:ext>
            </a:extLst>
          </p:cNvPr>
          <p:cNvSpPr/>
          <p:nvPr/>
        </p:nvSpPr>
        <p:spPr>
          <a:xfrm>
            <a:off x="5800438" y="2274741"/>
            <a:ext cx="5080000" cy="748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орфографической и пунктуационной грамотности</a:t>
            </a: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390A827-1D2A-7657-D72E-ED7C9A1B29C3}"/>
              </a:ext>
            </a:extLst>
          </p:cNvPr>
          <p:cNvSpPr/>
          <p:nvPr/>
        </p:nvSpPr>
        <p:spPr>
          <a:xfrm>
            <a:off x="563418" y="3255008"/>
            <a:ext cx="5080000" cy="748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пополнение словарного запаса школьника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29F78D-A6DD-62F1-9DD6-E849CF5D369F}"/>
              </a:ext>
            </a:extLst>
          </p:cNvPr>
          <p:cNvSpPr/>
          <p:nvPr/>
        </p:nvSpPr>
        <p:spPr>
          <a:xfrm>
            <a:off x="563418" y="4996062"/>
            <a:ext cx="5080000" cy="748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нормированной речи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C17ED23-8AD4-3DD7-7CA6-FA52F909FE57}"/>
              </a:ext>
            </a:extLst>
          </p:cNvPr>
          <p:cNvSpPr/>
          <p:nvPr/>
        </p:nvSpPr>
        <p:spPr>
          <a:xfrm>
            <a:off x="5800438" y="4003153"/>
            <a:ext cx="5080000" cy="748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дифференцированное обучение детей-</a:t>
            </a:r>
            <a:r>
              <a:rPr lang="ru-RU" sz="18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C69BDD0-BED7-A7B8-8576-6E9D796813D3}"/>
              </a:ext>
            </a:extLst>
          </p:cNvPr>
          <p:cNvSpPr/>
          <p:nvPr/>
        </p:nvSpPr>
        <p:spPr>
          <a:xfrm>
            <a:off x="5800438" y="5782364"/>
            <a:ext cx="5080000" cy="748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 итоговой аттестации учащихся в форме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7102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8A8957-0EB7-618B-AE60-30910E65E9E1}"/>
              </a:ext>
            </a:extLst>
          </p:cNvPr>
          <p:cNvSpPr/>
          <p:nvPr/>
        </p:nvSpPr>
        <p:spPr>
          <a:xfrm>
            <a:off x="2004291" y="230909"/>
            <a:ext cx="7084291" cy="6927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Инструменты успеха</a:t>
            </a:r>
            <a:endParaRPr lang="ru-RU" sz="2400" cap="all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E1CF96-054C-DBAC-A295-398857419DE1}"/>
              </a:ext>
            </a:extLst>
          </p:cNvPr>
          <p:cNvSpPr/>
          <p:nvPr/>
        </p:nvSpPr>
        <p:spPr>
          <a:xfrm>
            <a:off x="808182" y="1399307"/>
            <a:ext cx="4027054" cy="10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возрастных </a:t>
            </a:r>
            <a:r>
              <a:rPr lang="ru-RU" sz="180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3DA84A9-5BDF-DC0F-8DE6-9E411B603795}"/>
              </a:ext>
            </a:extLst>
          </p:cNvPr>
          <p:cNvSpPr/>
          <p:nvPr/>
        </p:nvSpPr>
        <p:spPr>
          <a:xfrm>
            <a:off x="808182" y="4641273"/>
            <a:ext cx="4027054" cy="10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технологий обучения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794282A-850A-64A5-5CF6-0C06994D6040}"/>
              </a:ext>
            </a:extLst>
          </p:cNvPr>
          <p:cNvSpPr/>
          <p:nvPr/>
        </p:nvSpPr>
        <p:spPr>
          <a:xfrm>
            <a:off x="6262778" y="3020290"/>
            <a:ext cx="4027054" cy="10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Грамотное педагогическое сопровождение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A76D209-D195-772B-16B0-CC9E549A65C1}"/>
              </a:ext>
            </a:extLst>
          </p:cNvPr>
          <p:cNvSpPr/>
          <p:nvPr/>
        </p:nvSpPr>
        <p:spPr>
          <a:xfrm>
            <a:off x="808182" y="3020290"/>
            <a:ext cx="4027054" cy="10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D8330C5-13FC-E992-17E6-987BE2EC2F86}"/>
              </a:ext>
            </a:extLst>
          </p:cNvPr>
          <p:cNvSpPr/>
          <p:nvPr/>
        </p:nvSpPr>
        <p:spPr>
          <a:xfrm>
            <a:off x="6262778" y="1399306"/>
            <a:ext cx="4027054" cy="10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16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психологического комфорта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06ABA-129E-CD32-0A72-C475B1C2E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8" y="4218714"/>
            <a:ext cx="4313990" cy="24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693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1648</TotalTime>
  <Words>111</Words>
  <Application>Microsoft Office PowerPoint</Application>
  <PresentationFormat>Широкоэкранный</PresentationFormat>
  <Paragraphs>26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Горюнова</dc:creator>
  <cp:lastModifiedBy>Администратор1</cp:lastModifiedBy>
  <cp:revision>5</cp:revision>
  <dcterms:created xsi:type="dcterms:W3CDTF">2024-02-11T12:49:19Z</dcterms:created>
  <dcterms:modified xsi:type="dcterms:W3CDTF">2024-02-13T14:46:28Z</dcterms:modified>
</cp:coreProperties>
</file>